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Envisioning Your Future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4000" dirty="0">
                <a:solidFill>
                  <a:schemeClr val="tx2"/>
                </a:solidFill>
              </a:rPr>
              <a:t>Students will begin imagining the kind of future they would find most satisfying.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/>
              <a:t>Prior to our exercise, remember</a:t>
            </a:r>
            <a:r>
              <a:rPr lang="en-US" sz="44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u="sng" dirty="0">
                <a:solidFill>
                  <a:srgbClr val="FF0000"/>
                </a:solidFill>
              </a:rPr>
              <a:t>ENERGY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MUST MATCH YOUR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rgbClr val="00B050"/>
                </a:solidFill>
              </a:rPr>
              <a:t>VISION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TO ACHIEVE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rgbClr val="7030A0"/>
                </a:solidFill>
              </a:rPr>
              <a:t>SUCCESS</a:t>
            </a:r>
            <a:r>
              <a:rPr lang="en-US" sz="3600" dirty="0">
                <a:solidFill>
                  <a:schemeClr val="tx2"/>
                </a:solidFill>
              </a:rPr>
              <a:t>!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What Does Your Future Look Like?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Sit quietly and close your eyes.</a:t>
            </a:r>
          </a:p>
          <a:p>
            <a:r>
              <a:rPr lang="en-US" sz="2800" dirty="0">
                <a:solidFill>
                  <a:schemeClr val="tx2"/>
                </a:solidFill>
              </a:rPr>
              <a:t>Imagine what your ideal future looks like.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What setting are you in?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What tasks are you performing?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Are you working alone or with others?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How do you feel about yourself?</a:t>
            </a:r>
          </a:p>
          <a:p>
            <a:r>
              <a:rPr lang="en-US" sz="2800" dirty="0">
                <a:solidFill>
                  <a:schemeClr val="tx2"/>
                </a:solidFill>
              </a:rPr>
              <a:t>Do Activity 14</a:t>
            </a:r>
          </a:p>
          <a:p>
            <a:r>
              <a:rPr lang="en-US" sz="2800" dirty="0">
                <a:solidFill>
                  <a:schemeClr val="tx2"/>
                </a:solidFill>
              </a:rPr>
              <a:t>Write your vision on the exercise sheet. </a:t>
            </a:r>
          </a:p>
          <a:p>
            <a:r>
              <a:rPr lang="en-US" sz="2800" dirty="0">
                <a:solidFill>
                  <a:schemeClr val="tx2"/>
                </a:solidFill>
              </a:rPr>
              <a:t>Be detailed.</a:t>
            </a:r>
          </a:p>
          <a:p>
            <a:pPr lvl="1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lvl="1"/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49</TotalTime>
  <Words>100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Envisioning Your Future</vt:lpstr>
      <vt:lpstr>Prior to our exercise, remember:</vt:lpstr>
      <vt:lpstr>What Does Your Future Look Like?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10</cp:revision>
  <dcterms:created xsi:type="dcterms:W3CDTF">2019-07-07T21:23:27Z</dcterms:created>
  <dcterms:modified xsi:type="dcterms:W3CDTF">2019-07-08T14:57:32Z</dcterms:modified>
</cp:coreProperties>
</file>